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82" r:id="rId4"/>
    <p:sldId id="260" r:id="rId5"/>
    <p:sldId id="287" r:id="rId6"/>
    <p:sldId id="288" r:id="rId7"/>
    <p:sldId id="289" r:id="rId8"/>
    <p:sldId id="290" r:id="rId9"/>
    <p:sldId id="291" r:id="rId10"/>
    <p:sldId id="293" r:id="rId11"/>
    <p:sldId id="302" r:id="rId12"/>
    <p:sldId id="274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2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and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E-Material </a:t>
            </a:r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Management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7. Short range requirement of material 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Materials research department not only find out best source of supply but also get information about short-range and long-range requirement at material in future time period.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420469"/>
            <a:ext cx="69342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Need/Importance of material research 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411069"/>
            <a:ext cx="5257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</a:t>
            </a:r>
            <a:r>
              <a:rPr lang="en-US" b="1" dirty="0" smtClean="0"/>
              <a:t>Long   SUPER  Short 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273617"/>
            <a:ext cx="8305800" cy="44319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Long term requirement of material                                     Long</a:t>
            </a: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endParaRPr lang="en-US" b="1" dirty="0" smtClean="0"/>
          </a:p>
          <a:p>
            <a:pPr marL="1257300" lvl="2" indent="-342900">
              <a:buFont typeface="+mj-lt"/>
              <a:buAutoNum type="arabicParenR"/>
            </a:pPr>
            <a:endParaRPr lang="en-US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Source of Material </a:t>
            </a:r>
          </a:p>
          <a:p>
            <a:pPr marL="1257300" lvl="2" indent="-342900">
              <a:buFont typeface="+mj-lt"/>
              <a:buAutoNum type="arabicParenR"/>
            </a:pP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Updated Technology                                                                                            </a:t>
            </a: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Estimated of material                                                                  SUPER </a:t>
            </a:r>
          </a:p>
          <a:p>
            <a:pPr marL="1257300" lvl="2" indent="-342900"/>
            <a:endParaRPr lang="en-US" sz="1600" b="1" dirty="0" smtClean="0"/>
          </a:p>
          <a:p>
            <a:pPr marL="1257300" lvl="2" indent="-342900"/>
            <a:r>
              <a:rPr lang="en-US" sz="1600" b="1" dirty="0" smtClean="0"/>
              <a:t>5)     </a:t>
            </a:r>
            <a:r>
              <a:rPr lang="en-US" b="1" dirty="0" smtClean="0"/>
              <a:t>Price trend</a:t>
            </a:r>
          </a:p>
          <a:p>
            <a:pPr marL="1257300" lvl="2" indent="-342900"/>
            <a:endParaRPr lang="en-US" b="1" dirty="0" smtClean="0"/>
          </a:p>
          <a:p>
            <a:pPr marL="1257300" lvl="2" indent="-342900"/>
            <a:r>
              <a:rPr lang="en-US" b="1" dirty="0" smtClean="0"/>
              <a:t>6) Role of Government policy                                                                         </a:t>
            </a:r>
          </a:p>
          <a:p>
            <a:pPr marL="1257300" lvl="2" indent="-342900"/>
            <a:endParaRPr lang="en-US" sz="1600" b="1" dirty="0" smtClean="0"/>
          </a:p>
          <a:p>
            <a:pPr marL="1257300" lvl="2" indent="-342900"/>
            <a:r>
              <a:rPr lang="en-US" sz="1600" b="1" dirty="0" smtClean="0"/>
              <a:t>7) </a:t>
            </a:r>
            <a:r>
              <a:rPr lang="en-US" b="1" dirty="0" smtClean="0"/>
              <a:t>Short range requirement of material                                     Short </a:t>
            </a: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876800" y="2819400"/>
            <a:ext cx="2209800" cy="1905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53000" y="19812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105400" y="51816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984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Q.1 :-</a:t>
            </a:r>
            <a:r>
              <a:rPr lang="en-US" b="1" dirty="0" smtClean="0"/>
              <a:t> Explain Material Research and Need/Importance?</a:t>
            </a:r>
            <a:endParaRPr lang="en-US" dirty="0" smtClean="0"/>
          </a:p>
          <a:p>
            <a:endParaRPr lang="en-US" sz="1600" dirty="0" smtClean="0"/>
          </a:p>
          <a:p>
            <a:r>
              <a:rPr lang="en-US" b="1" dirty="0" smtClean="0"/>
              <a:t> 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 means systematic, formal and continuous analysis of all factors affecting the material management functions. Material is essential part and consists of 50% to 85 % share in the total asset of the organization </a:t>
            </a: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1/3 total assets of the company is in the form of material management.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Sugar Industry-  Sugarcane	Raw material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Petrol Industry – Crude oil	Raw material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420469"/>
            <a:ext cx="69342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Need/Importance of material research 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411069"/>
            <a:ext cx="5257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</a:t>
            </a:r>
            <a:r>
              <a:rPr lang="en-US" b="1" dirty="0" smtClean="0"/>
              <a:t>Long   SUPER  Short 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2273617"/>
            <a:ext cx="8305800" cy="44319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Long term requirement of material                                     Long</a:t>
            </a: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endParaRPr lang="en-US" b="1" dirty="0" smtClean="0"/>
          </a:p>
          <a:p>
            <a:pPr marL="1257300" lvl="2" indent="-342900">
              <a:buFont typeface="+mj-lt"/>
              <a:buAutoNum type="arabicParenR"/>
            </a:pPr>
            <a:endParaRPr lang="en-US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Source of Material </a:t>
            </a:r>
          </a:p>
          <a:p>
            <a:pPr marL="1257300" lvl="2" indent="-342900">
              <a:buFont typeface="+mj-lt"/>
              <a:buAutoNum type="arabicParenR"/>
            </a:pP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Updated Technology                                                                                            </a:t>
            </a:r>
            <a:endParaRPr lang="en-US" sz="1600" b="1" dirty="0" smtClean="0"/>
          </a:p>
          <a:p>
            <a:pPr marL="1257300" lvl="2" indent="-342900">
              <a:buFont typeface="+mj-lt"/>
              <a:buAutoNum type="arabicParenR"/>
            </a:pPr>
            <a:r>
              <a:rPr lang="en-US" b="1" dirty="0" smtClean="0"/>
              <a:t>Estimated of material                                                                  SUPER </a:t>
            </a:r>
          </a:p>
          <a:p>
            <a:pPr marL="1257300" lvl="2" indent="-342900"/>
            <a:endParaRPr lang="en-US" sz="1600" b="1" dirty="0" smtClean="0"/>
          </a:p>
          <a:p>
            <a:pPr marL="1257300" lvl="2" indent="-342900"/>
            <a:r>
              <a:rPr lang="en-US" sz="1600" b="1" dirty="0" smtClean="0"/>
              <a:t>5)     </a:t>
            </a:r>
            <a:r>
              <a:rPr lang="en-US" b="1" dirty="0" smtClean="0"/>
              <a:t>Price trend</a:t>
            </a:r>
          </a:p>
          <a:p>
            <a:pPr marL="1257300" lvl="2" indent="-342900"/>
            <a:endParaRPr lang="en-US" b="1" dirty="0" smtClean="0"/>
          </a:p>
          <a:p>
            <a:pPr marL="1257300" lvl="2" indent="-342900"/>
            <a:r>
              <a:rPr lang="en-US" b="1" dirty="0" smtClean="0"/>
              <a:t>6) Role of Government policy                                                                         </a:t>
            </a:r>
          </a:p>
          <a:p>
            <a:pPr marL="1257300" lvl="2" indent="-342900"/>
            <a:endParaRPr lang="en-US" sz="1600" b="1" dirty="0" smtClean="0"/>
          </a:p>
          <a:p>
            <a:pPr marL="1257300" lvl="2" indent="-342900"/>
            <a:r>
              <a:rPr lang="en-US" sz="1600" b="1" dirty="0" smtClean="0"/>
              <a:t>7) </a:t>
            </a:r>
            <a:r>
              <a:rPr lang="en-US" b="1" dirty="0" smtClean="0"/>
              <a:t>Short range requirement of material                                     Short </a:t>
            </a: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876800" y="2819400"/>
            <a:ext cx="2209800" cy="19050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53000" y="19812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105400" y="5181600"/>
            <a:ext cx="175260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Long term requirement of material 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pPr marL="514350" lvl="2" indent="-514350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Long-range requirements of material: Materials research helps in determining the best source of supply and helps in deciding company's long-range requirements of material in proper way.</a:t>
            </a:r>
          </a:p>
          <a:p>
            <a:pPr marL="514350" lvl="2" indent="-514350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 Source of material: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> 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helps to find out the Likely sources of supply and their capacities over the next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10 years and develop new sources and vendor development</a:t>
            </a:r>
          </a:p>
          <a:p>
            <a:pPr marL="0" lvl="2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3 Updated technology  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technological change expected in the markets from which materials are purchased.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Estimated of material :-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Research helps to anticipate the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requirement. It helps to carry out production in smooth manner.</a:t>
            </a:r>
          </a:p>
          <a:p>
            <a:pPr marL="0" lvl="2"/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 Price trend :-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find out the likely price trends and select the best price for placing an order. It helps in pricing policy,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6. Role of Government policy 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expected changes in the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Government policy in the related areas and adjust the policy according to it.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355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74</cp:revision>
  <dcterms:created xsi:type="dcterms:W3CDTF">2020-06-02T07:05:21Z</dcterms:created>
  <dcterms:modified xsi:type="dcterms:W3CDTF">2021-09-22T06:39:18Z</dcterms:modified>
</cp:coreProperties>
</file>